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95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610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9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8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4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28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296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655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7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5CACF-93F0-4233-8AFA-CB3021DE229F}" type="datetimeFigureOut">
              <a:rPr lang="en-US" smtClean="0"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40B1A-25AB-4D3B-874D-7CFF351743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9952"/>
          </a:xfrm>
        </p:spPr>
        <p:txBody>
          <a:bodyPr>
            <a:normAutofit/>
          </a:bodyPr>
          <a:lstStyle/>
          <a:p>
            <a:pPr algn="r"/>
            <a:r>
              <a:rPr lang="ar-AE" sz="2800" b="1" dirty="0" smtClean="0">
                <a:solidFill>
                  <a:schemeClr val="accent1">
                    <a:lumMod val="75000"/>
                  </a:schemeClr>
                </a:solidFill>
              </a:rPr>
              <a:t>الدرس رقم 14: يحصد المحاصيل الزراعية في الأوقات المحدد للحصاد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 algn="r"/>
            <a:r>
              <a:rPr lang="ar-AE" sz="2800" dirty="0" smtClean="0">
                <a:solidFill>
                  <a:schemeClr val="accent6">
                    <a:lumMod val="75000"/>
                  </a:schemeClr>
                </a:solidFill>
              </a:rPr>
              <a:t>أي من المحاصيل جاهز للقطف: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685" y="2660404"/>
            <a:ext cx="4615961" cy="3054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76" y="2628899"/>
            <a:ext cx="4769471" cy="31124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89890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4FB5FCCD7F24F998A288886606162" ma:contentTypeVersion="15" ma:contentTypeDescription="Create a new document." ma:contentTypeScope="" ma:versionID="ee23d278cefdbe1aa6ecee920c384796">
  <xsd:schema xmlns:xsd="http://www.w3.org/2001/XMLSchema" xmlns:xs="http://www.w3.org/2001/XMLSchema" xmlns:p="http://schemas.microsoft.com/office/2006/metadata/properties" xmlns:ns3="9493b074-518b-4627-a120-8386191e708f" xmlns:ns4="7c400d61-aca8-43d5-baa6-4abb1ed50a9d" targetNamespace="http://schemas.microsoft.com/office/2006/metadata/properties" ma:root="true" ma:fieldsID="256eb20564f0e470ebc9f36882d5cad4" ns3:_="" ns4:_="">
    <xsd:import namespace="9493b074-518b-4627-a120-8386191e708f"/>
    <xsd:import namespace="7c400d61-aca8-43d5-baa6-4abb1ed50a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SearchProperties" minOccurs="0"/>
                <xsd:element ref="ns4:_activity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3b074-518b-4627-a120-8386191e70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00d61-aca8-43d5-baa6-4abb1ed50a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400d61-aca8-43d5-baa6-4abb1ed50a9d" xsi:nil="true"/>
  </documentManagement>
</p:properties>
</file>

<file path=customXml/itemProps1.xml><?xml version="1.0" encoding="utf-8"?>
<ds:datastoreItem xmlns:ds="http://schemas.openxmlformats.org/officeDocument/2006/customXml" ds:itemID="{B0D26FAC-361C-4F1B-AD9B-61512233AE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93b074-518b-4627-a120-8386191e708f"/>
    <ds:schemaRef ds:uri="7c400d61-aca8-43d5-baa6-4abb1ed50a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92CD78-B73F-44F6-8F57-0BEAE1343B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367C14-44A0-49F4-AAE1-5BE755FCE4B9}">
  <ds:schemaRefs>
    <ds:schemaRef ds:uri="9493b074-518b-4627-a120-8386191e708f"/>
    <ds:schemaRef ds:uri="http://schemas.microsoft.com/office/2006/metadata/properties"/>
    <ds:schemaRef ds:uri="http://purl.org/dc/terms/"/>
    <ds:schemaRef ds:uri="http://schemas.microsoft.com/office/2006/documentManagement/types"/>
    <ds:schemaRef ds:uri="7c400d61-aca8-43d5-baa6-4abb1ed50a9d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الدرس رقم 14: يحصد المحاصيل الزراعية في الأوقات المحدد للحصاد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رقم 14: يحصد المحاصيل الزراعية في الأوقات المحدد للحصاد</dc:title>
  <dc:creator>ALIA ALI DEHAIMAN ALAHBABI</dc:creator>
  <cp:lastModifiedBy>ALIA ALI DEHAIMAN ALAHBABI</cp:lastModifiedBy>
  <cp:revision>1</cp:revision>
  <dcterms:created xsi:type="dcterms:W3CDTF">2025-02-13T06:01:22Z</dcterms:created>
  <dcterms:modified xsi:type="dcterms:W3CDTF">2025-02-13T06:05:16Z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0x010100CCB4FB5FCCD7F24F998A288886606162</vt:lpwstr>
  </property>
</Properties>
</file>